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69" r:id="rId4"/>
    <p:sldId id="293" r:id="rId5"/>
    <p:sldId id="295" r:id="rId6"/>
    <p:sldId id="294" r:id="rId7"/>
    <p:sldId id="270" r:id="rId8"/>
    <p:sldId id="271" r:id="rId9"/>
    <p:sldId id="272" r:id="rId10"/>
    <p:sldId id="282" r:id="rId11"/>
    <p:sldId id="281" r:id="rId12"/>
    <p:sldId id="275" r:id="rId13"/>
    <p:sldId id="277" r:id="rId14"/>
    <p:sldId id="278" r:id="rId15"/>
    <p:sldId id="279" r:id="rId16"/>
    <p:sldId id="284" r:id="rId17"/>
    <p:sldId id="276" r:id="rId18"/>
    <p:sldId id="280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96" r:id="rId31"/>
    <p:sldId id="297" r:id="rId32"/>
    <p:sldId id="308" r:id="rId33"/>
    <p:sldId id="309" r:id="rId34"/>
    <p:sldId id="310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8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游" userId="a0a20197-c968-41ec-9bb8-639028cad573" providerId="ADAL" clId="{33E06BC1-D5CE-487D-A696-B9610D71A30B}"/>
    <pc:docChg chg="undo custSel addSld delSld modSld sldOrd">
      <pc:chgData name="游" userId="a0a20197-c968-41ec-9bb8-639028cad573" providerId="ADAL" clId="{33E06BC1-D5CE-487D-A696-B9610D71A30B}" dt="2020-10-27T05:08:30.281" v="51" actId="47"/>
      <pc:docMkLst>
        <pc:docMk/>
      </pc:docMkLst>
      <pc:sldChg chg="modSp mod">
        <pc:chgData name="游" userId="a0a20197-c968-41ec-9bb8-639028cad573" providerId="ADAL" clId="{33E06BC1-D5CE-487D-A696-B9610D71A30B}" dt="2020-10-27T04:59:12.016" v="13" actId="121"/>
        <pc:sldMkLst>
          <pc:docMk/>
          <pc:sldMk cId="312432802" sldId="269"/>
        </pc:sldMkLst>
        <pc:spChg chg="mod">
          <ac:chgData name="游" userId="a0a20197-c968-41ec-9bb8-639028cad573" providerId="ADAL" clId="{33E06BC1-D5CE-487D-A696-B9610D71A30B}" dt="2020-10-27T04:59:12.016" v="13" actId="121"/>
          <ac:spMkLst>
            <pc:docMk/>
            <pc:sldMk cId="312432802" sldId="269"/>
            <ac:spMk id="2" creationId="{56EED34A-6138-4623-99E0-481268A17C97}"/>
          </ac:spMkLst>
        </pc:spChg>
      </pc:sldChg>
      <pc:sldChg chg="del">
        <pc:chgData name="游" userId="a0a20197-c968-41ec-9bb8-639028cad573" providerId="ADAL" clId="{33E06BC1-D5CE-487D-A696-B9610D71A30B}" dt="2020-10-27T05:08:30.281" v="51" actId="47"/>
        <pc:sldMkLst>
          <pc:docMk/>
          <pc:sldMk cId="165378140" sldId="283"/>
        </pc:sldMkLst>
      </pc:sldChg>
      <pc:sldChg chg="new del">
        <pc:chgData name="游" userId="a0a20197-c968-41ec-9bb8-639028cad573" providerId="ADAL" clId="{33E06BC1-D5CE-487D-A696-B9610D71A30B}" dt="2020-10-27T05:00:30.181" v="15" actId="47"/>
        <pc:sldMkLst>
          <pc:docMk/>
          <pc:sldMk cId="392717913" sldId="293"/>
        </pc:sldMkLst>
      </pc:sldChg>
      <pc:sldChg chg="addSp delSp modSp add mod">
        <pc:chgData name="游" userId="a0a20197-c968-41ec-9bb8-639028cad573" providerId="ADAL" clId="{33E06BC1-D5CE-487D-A696-B9610D71A30B}" dt="2020-10-27T05:01:39.478" v="23" actId="22"/>
        <pc:sldMkLst>
          <pc:docMk/>
          <pc:sldMk cId="2197861852" sldId="293"/>
        </pc:sldMkLst>
        <pc:spChg chg="mod">
          <ac:chgData name="游" userId="a0a20197-c968-41ec-9bb8-639028cad573" providerId="ADAL" clId="{33E06BC1-D5CE-487D-A696-B9610D71A30B}" dt="2020-10-27T05:01:34.510" v="22" actId="14100"/>
          <ac:spMkLst>
            <pc:docMk/>
            <pc:sldMk cId="2197861852" sldId="293"/>
            <ac:spMk id="2" creationId="{56EED34A-6138-4623-99E0-481268A17C97}"/>
          </ac:spMkLst>
        </pc:spChg>
        <pc:picChg chg="del">
          <ac:chgData name="游" userId="a0a20197-c968-41ec-9bb8-639028cad573" providerId="ADAL" clId="{33E06BC1-D5CE-487D-A696-B9610D71A30B}" dt="2020-10-27T05:00:35.027" v="17" actId="478"/>
          <ac:picMkLst>
            <pc:docMk/>
            <pc:sldMk cId="2197861852" sldId="293"/>
            <ac:picMk id="3" creationId="{5E0D27A8-12B5-466E-B888-AEC03AA765EC}"/>
          </ac:picMkLst>
        </pc:picChg>
        <pc:picChg chg="add">
          <ac:chgData name="游" userId="a0a20197-c968-41ec-9bb8-639028cad573" providerId="ADAL" clId="{33E06BC1-D5CE-487D-A696-B9610D71A30B}" dt="2020-10-27T05:01:39.478" v="23" actId="22"/>
          <ac:picMkLst>
            <pc:docMk/>
            <pc:sldMk cId="2197861852" sldId="293"/>
            <ac:picMk id="4" creationId="{54A34636-4092-4293-8C43-B4E3B0D5A8FB}"/>
          </ac:picMkLst>
        </pc:picChg>
      </pc:sldChg>
      <pc:sldChg chg="addSp delSp modSp add mod">
        <pc:chgData name="游" userId="a0a20197-c968-41ec-9bb8-639028cad573" providerId="ADAL" clId="{33E06BC1-D5CE-487D-A696-B9610D71A30B}" dt="2020-10-27T05:03:54.578" v="50"/>
        <pc:sldMkLst>
          <pc:docMk/>
          <pc:sldMk cId="826831428" sldId="294"/>
        </pc:sldMkLst>
        <pc:spChg chg="del">
          <ac:chgData name="游" userId="a0a20197-c968-41ec-9bb8-639028cad573" providerId="ADAL" clId="{33E06BC1-D5CE-487D-A696-B9610D71A30B}" dt="2020-10-27T05:02:06.052" v="25" actId="478"/>
          <ac:spMkLst>
            <pc:docMk/>
            <pc:sldMk cId="826831428" sldId="294"/>
            <ac:spMk id="2" creationId="{56EED34A-6138-4623-99E0-481268A17C97}"/>
          </ac:spMkLst>
        </pc:spChg>
        <pc:picChg chg="add del mod">
          <ac:chgData name="游" userId="a0a20197-c968-41ec-9bb8-639028cad573" providerId="ADAL" clId="{33E06BC1-D5CE-487D-A696-B9610D71A30B}" dt="2020-10-27T05:03:33.958" v="46" actId="478"/>
          <ac:picMkLst>
            <pc:docMk/>
            <pc:sldMk cId="826831428" sldId="294"/>
            <ac:picMk id="3" creationId="{B8A78AAC-8607-4A6B-84BE-0CCCCD69308D}"/>
          </ac:picMkLst>
        </pc:picChg>
        <pc:picChg chg="del">
          <ac:chgData name="游" userId="a0a20197-c968-41ec-9bb8-639028cad573" providerId="ADAL" clId="{33E06BC1-D5CE-487D-A696-B9610D71A30B}" dt="2020-10-27T05:02:08.034" v="26" actId="478"/>
          <ac:picMkLst>
            <pc:docMk/>
            <pc:sldMk cId="826831428" sldId="294"/>
            <ac:picMk id="4" creationId="{54A34636-4092-4293-8C43-B4E3B0D5A8FB}"/>
          </ac:picMkLst>
        </pc:picChg>
        <pc:picChg chg="add mod">
          <ac:chgData name="游" userId="a0a20197-c968-41ec-9bb8-639028cad573" providerId="ADAL" clId="{33E06BC1-D5CE-487D-A696-B9610D71A30B}" dt="2020-10-27T05:03:54.578" v="50"/>
          <ac:picMkLst>
            <pc:docMk/>
            <pc:sldMk cId="826831428" sldId="294"/>
            <ac:picMk id="5" creationId="{4B359EB7-C8D4-4E7C-BAC4-368BAC6A8690}"/>
          </ac:picMkLst>
        </pc:picChg>
      </pc:sldChg>
      <pc:sldChg chg="delSp modSp add ord">
        <pc:chgData name="游" userId="a0a20197-c968-41ec-9bb8-639028cad573" providerId="ADAL" clId="{33E06BC1-D5CE-487D-A696-B9610D71A30B}" dt="2020-10-27T05:03:31.360" v="45"/>
        <pc:sldMkLst>
          <pc:docMk/>
          <pc:sldMk cId="712255665" sldId="295"/>
        </pc:sldMkLst>
        <pc:picChg chg="mod">
          <ac:chgData name="游" userId="a0a20197-c968-41ec-9bb8-639028cad573" providerId="ADAL" clId="{33E06BC1-D5CE-487D-A696-B9610D71A30B}" dt="2020-10-27T05:03:26.828" v="43" actId="1076"/>
          <ac:picMkLst>
            <pc:docMk/>
            <pc:sldMk cId="712255665" sldId="295"/>
            <ac:picMk id="3" creationId="{B8A78AAC-8607-4A6B-84BE-0CCCCD69308D}"/>
          </ac:picMkLst>
        </pc:picChg>
        <pc:picChg chg="del">
          <ac:chgData name="游" userId="a0a20197-c968-41ec-9bb8-639028cad573" providerId="ADAL" clId="{33E06BC1-D5CE-487D-A696-B9610D71A30B}" dt="2020-10-27T05:02:48.787" v="37" actId="478"/>
          <ac:picMkLst>
            <pc:docMk/>
            <pc:sldMk cId="712255665" sldId="295"/>
            <ac:picMk id="5" creationId="{4B359EB7-C8D4-4E7C-BAC4-368BAC6A8690}"/>
          </ac:picMkLst>
        </pc:picChg>
      </pc:sldChg>
    </pc:docChg>
  </pc:docChgLst>
  <pc:docChgLst>
    <pc:chgData name="游" userId="a0a20197-c968-41ec-9bb8-639028cad573" providerId="ADAL" clId="{7D973060-1547-41EB-B074-3ABB9DFD4B67}"/>
    <pc:docChg chg="undo custSel addSld delSld modSld">
      <pc:chgData name="游" userId="a0a20197-c968-41ec-9bb8-639028cad573" providerId="ADAL" clId="{7D973060-1547-41EB-B074-3ABB9DFD4B67}" dt="2020-10-05T12:59:51.195" v="1176"/>
      <pc:docMkLst>
        <pc:docMk/>
      </pc:docMkLst>
      <pc:sldChg chg="modSp mod">
        <pc:chgData name="游" userId="a0a20197-c968-41ec-9bb8-639028cad573" providerId="ADAL" clId="{7D973060-1547-41EB-B074-3ABB9DFD4B67}" dt="2020-10-05T08:14:12.147" v="1" actId="20577"/>
        <pc:sldMkLst>
          <pc:docMk/>
          <pc:sldMk cId="1821729642" sldId="256"/>
        </pc:sldMkLst>
        <pc:spChg chg="mod">
          <ac:chgData name="游" userId="a0a20197-c968-41ec-9bb8-639028cad573" providerId="ADAL" clId="{7D973060-1547-41EB-B074-3ABB9DFD4B67}" dt="2020-10-05T08:14:12.147" v="1" actId="20577"/>
          <ac:spMkLst>
            <pc:docMk/>
            <pc:sldMk cId="1821729642" sldId="256"/>
            <ac:spMk id="4" creationId="{90B0612D-4FC1-4224-85B2-C09765CDBD45}"/>
          </ac:spMkLst>
        </pc:spChg>
      </pc:sldChg>
      <pc:sldChg chg="addSp modSp mod">
        <pc:chgData name="游" userId="a0a20197-c968-41ec-9bb8-639028cad573" providerId="ADAL" clId="{7D973060-1547-41EB-B074-3ABB9DFD4B67}" dt="2020-10-05T09:35:26.207" v="845" actId="5793"/>
        <pc:sldMkLst>
          <pc:docMk/>
          <pc:sldMk cId="312432802" sldId="269"/>
        </pc:sldMkLst>
        <pc:spChg chg="add mod">
          <ac:chgData name="游" userId="a0a20197-c968-41ec-9bb8-639028cad573" providerId="ADAL" clId="{7D973060-1547-41EB-B074-3ABB9DFD4B67}" dt="2020-10-05T09:35:26.207" v="845" actId="5793"/>
          <ac:spMkLst>
            <pc:docMk/>
            <pc:sldMk cId="312432802" sldId="269"/>
            <ac:spMk id="2" creationId="{56EED34A-6138-4623-99E0-481268A17C97}"/>
          </ac:spMkLst>
        </pc:spChg>
      </pc:sldChg>
      <pc:sldChg chg="modSp mod">
        <pc:chgData name="游" userId="a0a20197-c968-41ec-9bb8-639028cad573" providerId="ADAL" clId="{7D973060-1547-41EB-B074-3ABB9DFD4B67}" dt="2020-10-05T08:50:43.066" v="285" actId="20577"/>
        <pc:sldMkLst>
          <pc:docMk/>
          <pc:sldMk cId="1366163900" sldId="270"/>
        </pc:sldMkLst>
        <pc:spChg chg="mod">
          <ac:chgData name="游" userId="a0a20197-c968-41ec-9bb8-639028cad573" providerId="ADAL" clId="{7D973060-1547-41EB-B074-3ABB9DFD4B67}" dt="2020-10-05T08:50:43.066" v="285" actId="20577"/>
          <ac:spMkLst>
            <pc:docMk/>
            <pc:sldMk cId="1366163900" sldId="270"/>
            <ac:spMk id="13" creationId="{F0F9CA5D-B474-4914-AFF4-FB13DDB97CD1}"/>
          </ac:spMkLst>
        </pc:spChg>
      </pc:sldChg>
      <pc:sldChg chg="modSp mod">
        <pc:chgData name="游" userId="a0a20197-c968-41ec-9bb8-639028cad573" providerId="ADAL" clId="{7D973060-1547-41EB-B074-3ABB9DFD4B67}" dt="2020-10-05T08:52:22.951" v="298" actId="20577"/>
        <pc:sldMkLst>
          <pc:docMk/>
          <pc:sldMk cId="2945025522" sldId="271"/>
        </pc:sldMkLst>
        <pc:spChg chg="mod">
          <ac:chgData name="游" userId="a0a20197-c968-41ec-9bb8-639028cad573" providerId="ADAL" clId="{7D973060-1547-41EB-B074-3ABB9DFD4B67}" dt="2020-10-05T08:52:22.951" v="298" actId="20577"/>
          <ac:spMkLst>
            <pc:docMk/>
            <pc:sldMk cId="2945025522" sldId="271"/>
            <ac:spMk id="13" creationId="{F0F9CA5D-B474-4914-AFF4-FB13DDB97CD1}"/>
          </ac:spMkLst>
        </pc:spChg>
        <pc:picChg chg="mod">
          <ac:chgData name="游" userId="a0a20197-c968-41ec-9bb8-639028cad573" providerId="ADAL" clId="{7D973060-1547-41EB-B074-3ABB9DFD4B67}" dt="2020-10-05T08:50:39.196" v="283" actId="1076"/>
          <ac:picMkLst>
            <pc:docMk/>
            <pc:sldMk cId="2945025522" sldId="271"/>
            <ac:picMk id="4" creationId="{32DDEE4A-098D-4FD4-AC1D-6478895F9A43}"/>
          </ac:picMkLst>
        </pc:picChg>
      </pc:sldChg>
      <pc:sldChg chg="addSp delSp modSp mod">
        <pc:chgData name="游" userId="a0a20197-c968-41ec-9bb8-639028cad573" providerId="ADAL" clId="{7D973060-1547-41EB-B074-3ABB9DFD4B67}" dt="2020-10-05T09:33:41.304" v="813" actId="1076"/>
        <pc:sldMkLst>
          <pc:docMk/>
          <pc:sldMk cId="3917128958" sldId="272"/>
        </pc:sldMkLst>
        <pc:spChg chg="add mod">
          <ac:chgData name="游" userId="a0a20197-c968-41ec-9bb8-639028cad573" providerId="ADAL" clId="{7D973060-1547-41EB-B074-3ABB9DFD4B67}" dt="2020-10-05T09:33:32.475" v="811" actId="14100"/>
          <ac:spMkLst>
            <pc:docMk/>
            <pc:sldMk cId="3917128958" sldId="272"/>
            <ac:spMk id="3" creationId="{D5130EFA-1630-47A0-B0AD-EFAA365173AA}"/>
          </ac:spMkLst>
        </pc:spChg>
        <pc:graphicFrameChg chg="add del mod modGraphic">
          <ac:chgData name="游" userId="a0a20197-c968-41ec-9bb8-639028cad573" providerId="ADAL" clId="{7D973060-1547-41EB-B074-3ABB9DFD4B67}" dt="2020-10-05T09:25:20.303" v="729" actId="478"/>
          <ac:graphicFrameMkLst>
            <pc:docMk/>
            <pc:sldMk cId="3917128958" sldId="272"/>
            <ac:graphicFrameMk id="2" creationId="{AF145788-9DEF-4522-A45F-F589341A6460}"/>
          </ac:graphicFrameMkLst>
        </pc:graphicFrameChg>
        <pc:picChg chg="add del mod">
          <ac:chgData name="游" userId="a0a20197-c968-41ec-9bb8-639028cad573" providerId="ADAL" clId="{7D973060-1547-41EB-B074-3ABB9DFD4B67}" dt="2020-10-05T09:31:59.634" v="801" actId="478"/>
          <ac:picMkLst>
            <pc:docMk/>
            <pc:sldMk cId="3917128958" sldId="272"/>
            <ac:picMk id="7" creationId="{3A4E4E1F-746C-453C-ABEA-E2BFD120073E}"/>
          </ac:picMkLst>
        </pc:picChg>
        <pc:picChg chg="add del mod">
          <ac:chgData name="游" userId="a0a20197-c968-41ec-9bb8-639028cad573" providerId="ADAL" clId="{7D973060-1547-41EB-B074-3ABB9DFD4B67}" dt="2020-10-05T09:29:53.820" v="788" actId="478"/>
          <ac:picMkLst>
            <pc:docMk/>
            <pc:sldMk cId="3917128958" sldId="272"/>
            <ac:picMk id="9" creationId="{8E1449A8-8DCE-417B-8303-CA4ECC87E31E}"/>
          </ac:picMkLst>
        </pc:picChg>
        <pc:picChg chg="add del mod">
          <ac:chgData name="游" userId="a0a20197-c968-41ec-9bb8-639028cad573" providerId="ADAL" clId="{7D973060-1547-41EB-B074-3ABB9DFD4B67}" dt="2020-10-05T09:31:29.966" v="793" actId="478"/>
          <ac:picMkLst>
            <pc:docMk/>
            <pc:sldMk cId="3917128958" sldId="272"/>
            <ac:picMk id="1026" creationId="{D7C5AEC8-33E4-4F37-B3A9-668E5C828E77}"/>
          </ac:picMkLst>
        </pc:picChg>
        <pc:picChg chg="add mod">
          <ac:chgData name="游" userId="a0a20197-c968-41ec-9bb8-639028cad573" providerId="ADAL" clId="{7D973060-1547-41EB-B074-3ABB9DFD4B67}" dt="2020-10-05T09:31:09.869" v="792" actId="1076"/>
          <ac:picMkLst>
            <pc:docMk/>
            <pc:sldMk cId="3917128958" sldId="272"/>
            <ac:picMk id="1028" creationId="{5E0D87D5-7361-450F-8197-9384E22B4B95}"/>
          </ac:picMkLst>
        </pc:picChg>
        <pc:picChg chg="add mod">
          <ac:chgData name="游" userId="a0a20197-c968-41ec-9bb8-639028cad573" providerId="ADAL" clId="{7D973060-1547-41EB-B074-3ABB9DFD4B67}" dt="2020-10-05T09:31:32.549" v="795" actId="1076"/>
          <ac:picMkLst>
            <pc:docMk/>
            <pc:sldMk cId="3917128958" sldId="272"/>
            <ac:picMk id="1030" creationId="{339BF4E9-E768-44B2-938F-C7D83B12A0CF}"/>
          </ac:picMkLst>
        </pc:picChg>
        <pc:picChg chg="add del mod">
          <ac:chgData name="游" userId="a0a20197-c968-41ec-9bb8-639028cad573" providerId="ADAL" clId="{7D973060-1547-41EB-B074-3ABB9DFD4B67}" dt="2020-10-05T09:31:58.988" v="800"/>
          <ac:picMkLst>
            <pc:docMk/>
            <pc:sldMk cId="3917128958" sldId="272"/>
            <ac:picMk id="1032" creationId="{F8666222-E23A-4A91-A039-BA656A81D921}"/>
          </ac:picMkLst>
        </pc:picChg>
        <pc:picChg chg="add mod">
          <ac:chgData name="游" userId="a0a20197-c968-41ec-9bb8-639028cad573" providerId="ADAL" clId="{7D973060-1547-41EB-B074-3ABB9DFD4B67}" dt="2020-10-05T09:32:19.483" v="803" actId="1076"/>
          <ac:picMkLst>
            <pc:docMk/>
            <pc:sldMk cId="3917128958" sldId="272"/>
            <ac:picMk id="1034" creationId="{A8FFCAC4-1A78-4072-81E8-4CCF58CE2277}"/>
          </ac:picMkLst>
        </pc:picChg>
        <pc:picChg chg="add mod">
          <ac:chgData name="游" userId="a0a20197-c968-41ec-9bb8-639028cad573" providerId="ADAL" clId="{7D973060-1547-41EB-B074-3ABB9DFD4B67}" dt="2020-10-05T09:33:41.304" v="813" actId="1076"/>
          <ac:picMkLst>
            <pc:docMk/>
            <pc:sldMk cId="3917128958" sldId="272"/>
            <ac:picMk id="1036" creationId="{44EC2CEC-C69D-4996-84B0-8F7E44DAA881}"/>
          </ac:picMkLst>
        </pc:picChg>
      </pc:sldChg>
      <pc:sldChg chg="del">
        <pc:chgData name="游" userId="a0a20197-c968-41ec-9bb8-639028cad573" providerId="ADAL" clId="{7D973060-1547-41EB-B074-3ABB9DFD4B67}" dt="2020-10-05T09:18:11.460" v="379" actId="47"/>
        <pc:sldMkLst>
          <pc:docMk/>
          <pc:sldMk cId="1085375416" sldId="273"/>
        </pc:sldMkLst>
      </pc:sldChg>
      <pc:sldChg chg="modSp mod">
        <pc:chgData name="游" userId="a0a20197-c968-41ec-9bb8-639028cad573" providerId="ADAL" clId="{7D973060-1547-41EB-B074-3ABB9DFD4B67}" dt="2020-10-05T12:59:51.195" v="1176"/>
        <pc:sldMkLst>
          <pc:docMk/>
          <pc:sldMk cId="3558941093" sldId="277"/>
        </pc:sldMkLst>
        <pc:spChg chg="mod">
          <ac:chgData name="游" userId="a0a20197-c968-41ec-9bb8-639028cad573" providerId="ADAL" clId="{7D973060-1547-41EB-B074-3ABB9DFD4B67}" dt="2020-10-05T12:59:51.195" v="1176"/>
          <ac:spMkLst>
            <pc:docMk/>
            <pc:sldMk cId="3558941093" sldId="277"/>
            <ac:spMk id="9" creationId="{7C0EDE79-3AF1-4532-877A-96A90DBA1471}"/>
          </ac:spMkLst>
        </pc:spChg>
      </pc:sldChg>
      <pc:sldChg chg="addSp modSp mod">
        <pc:chgData name="游" userId="a0a20197-c968-41ec-9bb8-639028cad573" providerId="ADAL" clId="{7D973060-1547-41EB-B074-3ABB9DFD4B67}" dt="2020-10-05T12:05:01.213" v="1083" actId="1076"/>
        <pc:sldMkLst>
          <pc:docMk/>
          <pc:sldMk cId="3441502199" sldId="279"/>
        </pc:sldMkLst>
        <pc:spChg chg="add mod">
          <ac:chgData name="游" userId="a0a20197-c968-41ec-9bb8-639028cad573" providerId="ADAL" clId="{7D973060-1547-41EB-B074-3ABB9DFD4B67}" dt="2020-10-05T12:04:40.500" v="1070" actId="1076"/>
          <ac:spMkLst>
            <pc:docMk/>
            <pc:sldMk cId="3441502199" sldId="279"/>
            <ac:spMk id="5" creationId="{C82234BE-81A0-4F0C-9190-8B9D5CB2292F}"/>
          </ac:spMkLst>
        </pc:spChg>
        <pc:spChg chg="add mod">
          <ac:chgData name="游" userId="a0a20197-c968-41ec-9bb8-639028cad573" providerId="ADAL" clId="{7D973060-1547-41EB-B074-3ABB9DFD4B67}" dt="2020-10-05T12:04:57.743" v="1082" actId="20577"/>
          <ac:spMkLst>
            <pc:docMk/>
            <pc:sldMk cId="3441502199" sldId="279"/>
            <ac:spMk id="7" creationId="{31780CA4-CE41-4443-B411-70818D2FF0DF}"/>
          </ac:spMkLst>
        </pc:spChg>
        <pc:spChg chg="mod">
          <ac:chgData name="游" userId="a0a20197-c968-41ec-9bb8-639028cad573" providerId="ADAL" clId="{7D973060-1547-41EB-B074-3ABB9DFD4B67}" dt="2020-10-05T12:04:00.693" v="1054" actId="20577"/>
          <ac:spMkLst>
            <pc:docMk/>
            <pc:sldMk cId="3441502199" sldId="279"/>
            <ac:spMk id="13" creationId="{F0F9CA5D-B474-4914-AFF4-FB13DDB97CD1}"/>
          </ac:spMkLst>
        </pc:spChg>
        <pc:picChg chg="add mod">
          <ac:chgData name="游" userId="a0a20197-c968-41ec-9bb8-639028cad573" providerId="ADAL" clId="{7D973060-1547-41EB-B074-3ABB9DFD4B67}" dt="2020-10-05T12:04:35.347" v="1069" actId="1076"/>
          <ac:picMkLst>
            <pc:docMk/>
            <pc:sldMk cId="3441502199" sldId="279"/>
            <ac:picMk id="3" creationId="{DCA790D5-9283-4CBB-9275-568F52D2B8B4}"/>
          </ac:picMkLst>
        </pc:picChg>
        <pc:picChg chg="add mod">
          <ac:chgData name="游" userId="a0a20197-c968-41ec-9bb8-639028cad573" providerId="ADAL" clId="{7D973060-1547-41EB-B074-3ABB9DFD4B67}" dt="2020-10-05T12:05:01.213" v="1083" actId="1076"/>
          <ac:picMkLst>
            <pc:docMk/>
            <pc:sldMk cId="3441502199" sldId="279"/>
            <ac:picMk id="4" creationId="{362F5F31-4E1E-4C35-BF6E-840782DDCA3A}"/>
          </ac:picMkLst>
        </pc:picChg>
      </pc:sldChg>
      <pc:sldChg chg="addSp modSp mod">
        <pc:chgData name="游" userId="a0a20197-c968-41ec-9bb8-639028cad573" providerId="ADAL" clId="{7D973060-1547-41EB-B074-3ABB9DFD4B67}" dt="2020-10-05T09:44:37.904" v="1005" actId="1035"/>
        <pc:sldMkLst>
          <pc:docMk/>
          <pc:sldMk cId="3453799288" sldId="280"/>
        </pc:sldMkLst>
        <pc:spChg chg="add mod">
          <ac:chgData name="游" userId="a0a20197-c968-41ec-9bb8-639028cad573" providerId="ADAL" clId="{7D973060-1547-41EB-B074-3ABB9DFD4B67}" dt="2020-10-05T09:44:37.904" v="1005" actId="1035"/>
          <ac:spMkLst>
            <pc:docMk/>
            <pc:sldMk cId="3453799288" sldId="280"/>
            <ac:spMk id="2" creationId="{D14DD939-4910-4971-ABE7-1A981744770E}"/>
          </ac:spMkLst>
        </pc:spChg>
      </pc:sldChg>
      <pc:sldChg chg="modSp add mod">
        <pc:chgData name="游" userId="a0a20197-c968-41ec-9bb8-639028cad573" providerId="ADAL" clId="{7D973060-1547-41EB-B074-3ABB9DFD4B67}" dt="2020-10-05T09:25:12.662" v="727" actId="1035"/>
        <pc:sldMkLst>
          <pc:docMk/>
          <pc:sldMk cId="3068421109" sldId="281"/>
        </pc:sldMkLst>
        <pc:graphicFrameChg chg="mod modGraphic">
          <ac:chgData name="游" userId="a0a20197-c968-41ec-9bb8-639028cad573" providerId="ADAL" clId="{7D973060-1547-41EB-B074-3ABB9DFD4B67}" dt="2020-10-05T09:25:12.662" v="727" actId="1035"/>
          <ac:graphicFrameMkLst>
            <pc:docMk/>
            <pc:sldMk cId="3068421109" sldId="281"/>
            <ac:graphicFrameMk id="2" creationId="{AF145788-9DEF-4522-A45F-F589341A6460}"/>
          </ac:graphicFrameMkLst>
        </pc:graphicFrameChg>
      </pc:sldChg>
      <pc:sldChg chg="add">
        <pc:chgData name="游" userId="a0a20197-c968-41ec-9bb8-639028cad573" providerId="ADAL" clId="{7D973060-1547-41EB-B074-3ABB9DFD4B67}" dt="2020-10-05T09:25:14.774" v="728"/>
        <pc:sldMkLst>
          <pc:docMk/>
          <pc:sldMk cId="4179413298" sldId="282"/>
        </pc:sldMkLst>
      </pc:sldChg>
      <pc:sldChg chg="addSp delSp modSp add mod">
        <pc:chgData name="游" userId="a0a20197-c968-41ec-9bb8-639028cad573" providerId="ADAL" clId="{7D973060-1547-41EB-B074-3ABB9DFD4B67}" dt="2020-10-05T09:35:53.506" v="849" actId="14100"/>
        <pc:sldMkLst>
          <pc:docMk/>
          <pc:sldMk cId="165378140" sldId="283"/>
        </pc:sldMkLst>
        <pc:spChg chg="add mod">
          <ac:chgData name="游" userId="a0a20197-c968-41ec-9bb8-639028cad573" providerId="ADAL" clId="{7D973060-1547-41EB-B074-3ABB9DFD4B67}" dt="2020-10-05T09:35:53.506" v="849" actId="14100"/>
          <ac:spMkLst>
            <pc:docMk/>
            <pc:sldMk cId="165378140" sldId="283"/>
            <ac:spMk id="3" creationId="{76789FBE-B921-40C1-BC69-16FF83313123}"/>
          </ac:spMkLst>
        </pc:spChg>
        <pc:graphicFrameChg chg="del">
          <ac:chgData name="游" userId="a0a20197-c968-41ec-9bb8-639028cad573" providerId="ADAL" clId="{7D973060-1547-41EB-B074-3ABB9DFD4B67}" dt="2020-10-05T09:33:55.919" v="815" actId="478"/>
          <ac:graphicFrameMkLst>
            <pc:docMk/>
            <pc:sldMk cId="165378140" sldId="283"/>
            <ac:graphicFrameMk id="2" creationId="{AF145788-9DEF-4522-A45F-F589341A6460}"/>
          </ac:graphicFrameMkLst>
        </pc:graphicFrameChg>
      </pc:sldChg>
      <pc:sldChg chg="addSp delSp modSp add mod">
        <pc:chgData name="游" userId="a0a20197-c968-41ec-9bb8-639028cad573" providerId="ADAL" clId="{7D973060-1547-41EB-B074-3ABB9DFD4B67}" dt="2020-10-05T12:08:54.393" v="1172" actId="1037"/>
        <pc:sldMkLst>
          <pc:docMk/>
          <pc:sldMk cId="3399012111" sldId="284"/>
        </pc:sldMkLst>
        <pc:spChg chg="mod">
          <ac:chgData name="游" userId="a0a20197-c968-41ec-9bb8-639028cad573" providerId="ADAL" clId="{7D973060-1547-41EB-B074-3ABB9DFD4B67}" dt="2020-10-05T12:07:17.685" v="1119" actId="20577"/>
          <ac:spMkLst>
            <pc:docMk/>
            <pc:sldMk cId="3399012111" sldId="284"/>
            <ac:spMk id="5" creationId="{C82234BE-81A0-4F0C-9190-8B9D5CB2292F}"/>
          </ac:spMkLst>
        </pc:spChg>
        <pc:spChg chg="mod">
          <ac:chgData name="游" userId="a0a20197-c968-41ec-9bb8-639028cad573" providerId="ADAL" clId="{7D973060-1547-41EB-B074-3ABB9DFD4B67}" dt="2020-10-05T12:08:50.093" v="1163" actId="20577"/>
          <ac:spMkLst>
            <pc:docMk/>
            <pc:sldMk cId="3399012111" sldId="284"/>
            <ac:spMk id="7" creationId="{31780CA4-CE41-4443-B411-70818D2FF0DF}"/>
          </ac:spMkLst>
        </pc:spChg>
        <pc:spChg chg="mod">
          <ac:chgData name="游" userId="a0a20197-c968-41ec-9bb8-639028cad573" providerId="ADAL" clId="{7D973060-1547-41EB-B074-3ABB9DFD4B67}" dt="2020-10-05T12:06:23.409" v="1094" actId="20577"/>
          <ac:spMkLst>
            <pc:docMk/>
            <pc:sldMk cId="3399012111" sldId="284"/>
            <ac:spMk id="13" creationId="{F0F9CA5D-B474-4914-AFF4-FB13DDB97CD1}"/>
          </ac:spMkLst>
        </pc:spChg>
        <pc:picChg chg="del mod">
          <ac:chgData name="游" userId="a0a20197-c968-41ec-9bb8-639028cad573" providerId="ADAL" clId="{7D973060-1547-41EB-B074-3ABB9DFD4B67}" dt="2020-10-05T12:07:08.916" v="1096" actId="478"/>
          <ac:picMkLst>
            <pc:docMk/>
            <pc:sldMk cId="3399012111" sldId="284"/>
            <ac:picMk id="3" creationId="{DCA790D5-9283-4CBB-9275-568F52D2B8B4}"/>
          </ac:picMkLst>
        </pc:picChg>
        <pc:picChg chg="del">
          <ac:chgData name="游" userId="a0a20197-c968-41ec-9bb8-639028cad573" providerId="ADAL" clId="{7D973060-1547-41EB-B074-3ABB9DFD4B67}" dt="2020-10-05T12:08:28.368" v="1123" actId="478"/>
          <ac:picMkLst>
            <pc:docMk/>
            <pc:sldMk cId="3399012111" sldId="284"/>
            <ac:picMk id="4" creationId="{362F5F31-4E1E-4C35-BF6E-840782DDCA3A}"/>
          </ac:picMkLst>
        </pc:picChg>
        <pc:picChg chg="add mod">
          <ac:chgData name="游" userId="a0a20197-c968-41ec-9bb8-639028cad573" providerId="ADAL" clId="{7D973060-1547-41EB-B074-3ABB9DFD4B67}" dt="2020-10-05T12:07:21.644" v="1121" actId="1076"/>
          <ac:picMkLst>
            <pc:docMk/>
            <pc:sldMk cId="3399012111" sldId="284"/>
            <ac:picMk id="8" creationId="{17B8E7FC-5F7A-4DF9-ABDF-90A93881AFDE}"/>
          </ac:picMkLst>
        </pc:picChg>
        <pc:picChg chg="add mod">
          <ac:chgData name="游" userId="a0a20197-c968-41ec-9bb8-639028cad573" providerId="ADAL" clId="{7D973060-1547-41EB-B074-3ABB9DFD4B67}" dt="2020-10-05T12:08:54.393" v="1172" actId="1037"/>
          <ac:picMkLst>
            <pc:docMk/>
            <pc:sldMk cId="3399012111" sldId="284"/>
            <ac:picMk id="10" creationId="{D86B52BD-66E5-411A-8947-05AB4116D30C}"/>
          </ac:picMkLst>
        </pc:picChg>
      </pc:sldChg>
      <pc:sldChg chg="new del">
        <pc:chgData name="游" userId="a0a20197-c968-41ec-9bb8-639028cad573" providerId="ADAL" clId="{7D973060-1547-41EB-B074-3ABB9DFD4B67}" dt="2020-10-05T12:06:11.737" v="1085" actId="47"/>
        <pc:sldMkLst>
          <pc:docMk/>
          <pc:sldMk cId="3967165315" sldId="28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A31C69-1066-44B8-839D-B023ED277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40E0A7-4C71-4CAC-8FF4-29C118EBA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1CA125-2325-4A23-8D6F-9E5E5A231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9EE2E4-00C0-4E8A-8654-9D8667888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64B17-E095-48D8-B695-E3C3B1270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468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9EF753-E4CA-44EA-95DF-23545A524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EE598B-F804-4F05-9FC9-2CE84F7AA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CE28D3-0F9A-4CC2-B162-8B9A77F6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BDD8AA-364B-4776-975D-14CB2AAFA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9EDB33-ABE3-48BD-8D9A-8E0BEDA0E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315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A3D8B26-6F0F-46CD-BC1F-1DE580661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0CF802-76D9-4CBB-AFA5-73E2C95A7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D8AEF5-6F23-4086-9092-FEBD40F3B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DC517E-F475-475A-84B1-D50383CA6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2015A8-BE90-4A7A-ADF2-3485AF37A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906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C2ED7-1ED5-4F18-973E-BD2B0FE6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5778C5-D457-4CFF-A362-4E384A218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5AF78A-83E4-4E5F-9EFB-1709E027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19E845-BA40-4D02-9E31-8202AB31B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00E5F0-8AED-4755-90C1-B8200723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78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B8325-B664-496E-A118-5C166BF46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C159D6-680F-443D-B087-AF3569BA4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7CEF05-F66A-4FE3-BF7A-C92D6ABDB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BB71BB-7CB1-485C-971A-AAF57076D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3C0FD5-34D4-4267-94EF-14E777CF7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357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32898-0871-456A-B286-AA843842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4BF275-0A56-475B-B4AF-1652AEC162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CFD324-F532-47BC-89F4-B54FC565F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C27074-0B8E-4D73-9932-AA405AC92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3501BB-B1C9-4B41-AF2B-E8869592B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5632CB-46D0-49A2-8097-EE86F2DA4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493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92B36-4A9C-4C77-A203-61EE14AE3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9E4C80-51C8-4BD0-BBE5-1E5813939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AE4DED-4113-4755-8D5B-573C73112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869D2B-3150-4B0F-8206-F50A4672F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17652D-B02F-47A7-9592-A51FFDF76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3234E1D-C602-4BEC-B802-0AC974599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DCD6CAD-CA68-4B8C-8731-BEE6825E4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7207E2B-C097-4AF6-BF50-EE138E6B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35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BC847-CC5C-475F-A74D-9692F617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83CE7AD-D34E-422C-ACBE-E3C8F7092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50AF9B-2038-47DA-BC15-7FD30B13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96CA52-3532-4BED-8BC6-D7C45677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357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62A8D5-1BB4-44D1-A29B-C17E626CF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26F7E9-E323-4918-ACFF-1066E87D6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9BDC17-7DCF-47EB-9488-359BDB1F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765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B5108-73D7-46D3-9921-2D5A7291E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8155F6-A707-41FB-B889-7BFF39E8D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D0EDF9-E7CD-417F-AEC7-4CA8F71D4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D975F3-AB50-4630-9466-915C8C12C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E85E42-7F60-4EA4-B9A0-235AE5997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7F11BA-BC9A-4ABA-B437-CFB289FB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348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5A19F-1984-4EF6-A795-E88C1BAFD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23C442-20E5-4268-B29C-266FE682DA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97809E-1953-48CE-836D-C94FF73EA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B1BEFE-B50D-47D2-B2F8-68A9223C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26B07B-1C1B-4DFE-898A-ED187AE24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98BCBE-2CB0-43B7-8BE8-E296B33B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960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11584AB-3BA2-48C3-BDB0-4A04C903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93A258-BECA-48E0-B072-33B3409A6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E52DAA-E0DB-44E3-97A8-3AC230731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5F60D-9970-4E44-8E8A-F2C34681D85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BD7A0D-503C-4260-B48B-D4636AA3E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102D1C-4418-448D-A03C-DAEAD85FF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6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33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38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microsoft.com/office/2007/relationships/hdphoto" Target="../media/hdphoto16.wdp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3C9FEE4-AE1E-4389-B8E5-04CE465A3BD2}"/>
              </a:ext>
            </a:extLst>
          </p:cNvPr>
          <p:cNvGrpSpPr/>
          <p:nvPr/>
        </p:nvGrpSpPr>
        <p:grpSpPr>
          <a:xfrm>
            <a:off x="263372" y="2767280"/>
            <a:ext cx="9760997" cy="1323439"/>
            <a:chOff x="263372" y="2767280"/>
            <a:chExt cx="9760997" cy="13234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0B0612D-4FC1-4224-85B2-C09765CDBD45}"/>
                </a:ext>
              </a:extLst>
            </p:cNvPr>
            <p:cNvSpPr txBox="1"/>
            <p:nvPr/>
          </p:nvSpPr>
          <p:spPr>
            <a:xfrm>
              <a:off x="1031289" y="2767280"/>
              <a:ext cx="899308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Processor Arch:</a:t>
              </a:r>
            </a:p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ISA &amp; Logic   Sequential</a:t>
              </a:r>
              <a:endPara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DE283D-D78A-4EE0-9CC1-AAEC433708F8}"/>
                </a:ext>
              </a:extLst>
            </p:cNvPr>
            <p:cNvSpPr/>
            <p:nvPr/>
          </p:nvSpPr>
          <p:spPr>
            <a:xfrm>
              <a:off x="263372" y="2855114"/>
              <a:ext cx="464596" cy="11477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91FD549-DC9C-41B6-A8B5-09688ED10E84}"/>
                </a:ext>
              </a:extLst>
            </p:cNvPr>
            <p:cNvSpPr/>
            <p:nvPr/>
          </p:nvSpPr>
          <p:spPr>
            <a:xfrm>
              <a:off x="798991" y="2855114"/>
              <a:ext cx="124287" cy="11477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5E26E8E8-3070-4E0F-A54E-EACAF48F7F61}"/>
              </a:ext>
            </a:extLst>
          </p:cNvPr>
          <p:cNvSpPr txBox="1"/>
          <p:nvPr/>
        </p:nvSpPr>
        <p:spPr>
          <a:xfrm>
            <a:off x="1031289" y="4090719"/>
            <a:ext cx="4332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MADE BY: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Zhong Zhineng &amp; You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Zhenbang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F5E2AE28-4E20-3544-8729-9543017AD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5957" y="595461"/>
            <a:ext cx="9418320" cy="2033320"/>
          </a:xfrm>
        </p:spPr>
        <p:txBody>
          <a:bodyPr/>
          <a:lstStyle/>
          <a:p>
            <a:pPr algn="ctr"/>
            <a:r>
              <a:rPr lang="en-US" altLang="zh-CN" dirty="0"/>
              <a:t>ICS</a:t>
            </a:r>
            <a:r>
              <a:rPr lang="zh-CN" altLang="en-US" dirty="0"/>
              <a:t>第四次小班课</a:t>
            </a:r>
            <a:br>
              <a:rPr lang="en-US" altLang="zh-CN" dirty="0"/>
            </a:br>
            <a:r>
              <a:rPr lang="en-US" altLang="zh-CN" dirty="0"/>
              <a:t>10.29</a:t>
            </a:r>
            <a:endParaRPr lang="zh-CN" altLang="en-US" dirty="0"/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0C31CF33-986D-5040-BD37-BA0A781AA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5957" y="4845337"/>
            <a:ext cx="9418320" cy="1691640"/>
          </a:xfrm>
        </p:spPr>
        <p:txBody>
          <a:bodyPr>
            <a:noAutofit/>
          </a:bodyPr>
          <a:lstStyle/>
          <a:p>
            <a:pPr algn="l"/>
            <a:endParaRPr lang="en-US" altLang="zh-CN" sz="2800" dirty="0"/>
          </a:p>
          <a:p>
            <a:pPr algn="l"/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TA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en-US" altLang="zh-CN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Wenhao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Tang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729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RISC vs.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CISC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AF145788-9DEF-4522-A45F-F589341A6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294898"/>
              </p:ext>
            </p:extLst>
          </p:nvPr>
        </p:nvGraphicFramePr>
        <p:xfrm>
          <a:off x="2032000" y="1095586"/>
          <a:ext cx="8128000" cy="56692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802545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77010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CISC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RISC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932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Multiple formats for specifying operands.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Simple addressing formats.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021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Arithmetic and logical operations can be applied to 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both memory and register </a:t>
                      </a:r>
                      <a:r>
                        <a:rPr lang="en-US" altLang="zh-CN" sz="2400" dirty="0"/>
                        <a:t>operands.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Arithmetic and logical operations 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only use register </a:t>
                      </a:r>
                      <a:r>
                        <a:rPr lang="en-US" altLang="zh-CN" sz="2400" dirty="0"/>
                        <a:t>operands. Memory referencing is only allowed by 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load instructions</a:t>
                      </a:r>
                      <a:r>
                        <a:rPr lang="en-US" altLang="zh-CN" sz="2400" dirty="0"/>
                        <a:t>.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646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Implementation artifacts 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hidden</a:t>
                      </a:r>
                      <a:r>
                        <a:rPr lang="en-US" altLang="zh-CN" sz="2400" dirty="0"/>
                        <a:t> from machine-level programs.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Implementation artifacts 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exposed</a:t>
                      </a:r>
                      <a:r>
                        <a:rPr lang="en-US" altLang="zh-CN" sz="2400" dirty="0"/>
                        <a:t> to machine-level programs.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091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Condition codes.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No condition codes.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37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Stack-intensive</a:t>
                      </a:r>
                      <a:r>
                        <a:rPr lang="en-US" altLang="zh-CN" sz="2400" dirty="0"/>
                        <a:t> procedure linkage.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Register-intensive</a:t>
                      </a:r>
                      <a:r>
                        <a:rPr lang="en-US" altLang="zh-CN" sz="2400" dirty="0"/>
                        <a:t> procedure linkage. 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221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9413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RISC vs.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CISC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AF145788-9DEF-4522-A45F-F589341A6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253210"/>
              </p:ext>
            </p:extLst>
          </p:nvPr>
        </p:nvGraphicFramePr>
        <p:xfrm>
          <a:off x="2032000" y="1532466"/>
          <a:ext cx="8128000" cy="37490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802545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77010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CISC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RISC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932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Easy for compiler.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Need support of advanced compiler.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021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Fewer code bytes.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More code bytes.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034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More friendly to assembly code programmer.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Less friendly to assembly code programmer.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30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Currently dominates markets of 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PC processors and server processors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Currently dominates markets of 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embedded processors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200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8421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3C9FEE4-AE1E-4389-B8E5-04CE465A3BD2}"/>
              </a:ext>
            </a:extLst>
          </p:cNvPr>
          <p:cNvGrpSpPr/>
          <p:nvPr/>
        </p:nvGrpSpPr>
        <p:grpSpPr>
          <a:xfrm>
            <a:off x="263372" y="3075057"/>
            <a:ext cx="9724009" cy="719437"/>
            <a:chOff x="263372" y="3075057"/>
            <a:chExt cx="9724009" cy="71943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0B0612D-4FC1-4224-85B2-C09765CDBD45}"/>
                </a:ext>
              </a:extLst>
            </p:cNvPr>
            <p:cNvSpPr txBox="1"/>
            <p:nvPr/>
          </p:nvSpPr>
          <p:spPr>
            <a:xfrm>
              <a:off x="994301" y="3075057"/>
              <a:ext cx="8993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Processor Arch: Logic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DE283D-D78A-4EE0-9CC1-AAEC433708F8}"/>
                </a:ext>
              </a:extLst>
            </p:cNvPr>
            <p:cNvSpPr/>
            <p:nvPr/>
          </p:nvSpPr>
          <p:spPr>
            <a:xfrm>
              <a:off x="263372" y="3086608"/>
              <a:ext cx="464596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91FD549-DC9C-41B6-A8B5-09688ED10E84}"/>
                </a:ext>
              </a:extLst>
            </p:cNvPr>
            <p:cNvSpPr/>
            <p:nvPr/>
          </p:nvSpPr>
          <p:spPr>
            <a:xfrm>
              <a:off x="798991" y="3086608"/>
              <a:ext cx="124287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73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Logic Gates and Combinational Circuits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E9A370-C215-43AD-8C05-3E68E33AAB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17" y="1253936"/>
            <a:ext cx="6268358" cy="17169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490558-9679-48CC-BC37-D7ABAB608B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17" y="3423356"/>
            <a:ext cx="6268358" cy="3041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BF4C7F-827B-4FF5-9702-BD3703997186}"/>
              </a:ext>
            </a:extLst>
          </p:cNvPr>
          <p:cNvSpPr txBox="1"/>
          <p:nvPr/>
        </p:nvSpPr>
        <p:spPr>
          <a:xfrm>
            <a:off x="693110" y="1400951"/>
            <a:ext cx="4802168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Outputs are Boolean functions of inputs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Respond continuously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to changes in inputs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C0EDE79-3AF1-4532-877A-96A90DBA1471}"/>
              </a:ext>
            </a:extLst>
          </p:cNvPr>
          <p:cNvSpPr txBox="1"/>
          <p:nvPr/>
        </p:nvSpPr>
        <p:spPr>
          <a:xfrm>
            <a:off x="693110" y="4010238"/>
            <a:ext cx="4660126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Continuously responds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to changes on primary inputs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Primary outputs become (after some delay) Boolean functions of primary inputs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941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Hardware Control Language (HCL)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F4C7F-827B-4FF5-9702-BD3703997186}"/>
              </a:ext>
            </a:extLst>
          </p:cNvPr>
          <p:cNvSpPr txBox="1"/>
          <p:nvPr/>
        </p:nvSpPr>
        <p:spPr>
          <a:xfrm>
            <a:off x="693110" y="1400951"/>
            <a:ext cx="4802168" cy="5577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HCL Examples: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bool eq = (a&amp;&amp;b)||(!a&amp;&amp;!b)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bool Eq = (A == B)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bool res = A in {item1, item2}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Bit-Level Multiplexor: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bool out = (s&amp;&amp;a)||(!s&amp;&amp;b)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Word Multiplexor: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int Out = [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s : A;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1 : B;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];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C0EDE79-3AF1-4532-877A-96A90DBA1471}"/>
              </a:ext>
            </a:extLst>
          </p:cNvPr>
          <p:cNvSpPr txBox="1"/>
          <p:nvPr/>
        </p:nvSpPr>
        <p:spPr>
          <a:xfrm>
            <a:off x="7272944" y="133873"/>
            <a:ext cx="4660126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a, b, s: Bit-Level Representation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A, B: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Word-Level Representation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4A0BE214-D0DF-4C31-B074-ECA4A01B81C7}"/>
              </a:ext>
            </a:extLst>
          </p:cNvPr>
          <p:cNvSpPr txBox="1"/>
          <p:nvPr/>
        </p:nvSpPr>
        <p:spPr>
          <a:xfrm>
            <a:off x="6340787" y="1354390"/>
            <a:ext cx="4802168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HCL Word-Level Examples: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ACA4E4-C42C-4E37-9C02-57CF009FB4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66" y="2016265"/>
            <a:ext cx="5184493" cy="441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32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Registers &amp; Register Files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A790D5-9283-4CBB-9275-568F52D2B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304925"/>
            <a:ext cx="7639050" cy="21240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2F5F31-4E1E-4C35-BF6E-840782DDC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702785"/>
            <a:ext cx="5010150" cy="2438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2234BE-81A0-4F0C-9190-8B9D5CB2292F}"/>
              </a:ext>
            </a:extLst>
          </p:cNvPr>
          <p:cNvSpPr txBox="1"/>
          <p:nvPr/>
        </p:nvSpPr>
        <p:spPr>
          <a:xfrm>
            <a:off x="876300" y="2136129"/>
            <a:ext cx="1581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register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780CA4-CE41-4443-B411-70818D2FF0DF}"/>
              </a:ext>
            </a:extLst>
          </p:cNvPr>
          <p:cNvSpPr txBox="1"/>
          <p:nvPr/>
        </p:nvSpPr>
        <p:spPr>
          <a:xfrm>
            <a:off x="876300" y="4460320"/>
            <a:ext cx="1581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register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1502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Memories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2234BE-81A0-4F0C-9190-8B9D5CB2292F}"/>
              </a:ext>
            </a:extLst>
          </p:cNvPr>
          <p:cNvSpPr txBox="1"/>
          <p:nvPr/>
        </p:nvSpPr>
        <p:spPr>
          <a:xfrm>
            <a:off x="2642956" y="2207150"/>
            <a:ext cx="1581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memory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780CA4-CE41-4443-B411-70818D2FF0DF}"/>
              </a:ext>
            </a:extLst>
          </p:cNvPr>
          <p:cNvSpPr txBox="1"/>
          <p:nvPr/>
        </p:nvSpPr>
        <p:spPr>
          <a:xfrm>
            <a:off x="2642955" y="4531341"/>
            <a:ext cx="1895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instruction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B8E7FC-5F7A-4DF9-ABDF-90A93881A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206" y="1440181"/>
            <a:ext cx="3067050" cy="23336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6B52BD-66E5-411A-8947-05AB4116D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843" y="4111826"/>
            <a:ext cx="26003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12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3C9FEE4-AE1E-4389-B8E5-04CE465A3BD2}"/>
              </a:ext>
            </a:extLst>
          </p:cNvPr>
          <p:cNvGrpSpPr/>
          <p:nvPr/>
        </p:nvGrpSpPr>
        <p:grpSpPr>
          <a:xfrm>
            <a:off x="263372" y="3075057"/>
            <a:ext cx="9724009" cy="719437"/>
            <a:chOff x="263372" y="3075057"/>
            <a:chExt cx="9724009" cy="71943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0B0612D-4FC1-4224-85B2-C09765CDBD45}"/>
                </a:ext>
              </a:extLst>
            </p:cNvPr>
            <p:cNvSpPr txBox="1"/>
            <p:nvPr/>
          </p:nvSpPr>
          <p:spPr>
            <a:xfrm>
              <a:off x="994301" y="3075057"/>
              <a:ext cx="8993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Processor Arch: Sequential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DE283D-D78A-4EE0-9CC1-AAEC433708F8}"/>
                </a:ext>
              </a:extLst>
            </p:cNvPr>
            <p:cNvSpPr/>
            <p:nvPr/>
          </p:nvSpPr>
          <p:spPr>
            <a:xfrm>
              <a:off x="263372" y="3086608"/>
              <a:ext cx="464596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91FD549-DC9C-41B6-A8B5-09688ED10E84}"/>
                </a:ext>
              </a:extLst>
            </p:cNvPr>
            <p:cNvSpPr/>
            <p:nvPr/>
          </p:nvSpPr>
          <p:spPr>
            <a:xfrm>
              <a:off x="798991" y="3086608"/>
              <a:ext cx="124287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2219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Basics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14DD939-4910-4971-ABE7-1A981744770E}"/>
              </a:ext>
            </a:extLst>
          </p:cNvPr>
          <p:cNvSpPr txBox="1"/>
          <p:nvPr/>
        </p:nvSpPr>
        <p:spPr>
          <a:xfrm>
            <a:off x="985520" y="1320160"/>
            <a:ext cx="9712960" cy="465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stages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Fetch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Decode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Execute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Write back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 update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0C10E9-93D0-4429-AB5D-99F5FD998156}"/>
              </a:ext>
            </a:extLst>
          </p:cNvPr>
          <p:cNvSpPr txBox="1"/>
          <p:nvPr/>
        </p:nvSpPr>
        <p:spPr>
          <a:xfrm>
            <a:off x="5842000" y="1320160"/>
            <a:ext cx="6096000" cy="2807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Register files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Memories</a:t>
            </a:r>
          </a:p>
        </p:txBody>
      </p:sp>
    </p:spTree>
    <p:extLst>
      <p:ext uri="{BB962C8B-B14F-4D97-AF65-F5344CB8AC3E}">
        <p14:creationId xmlns:p14="http://schemas.microsoft.com/office/powerpoint/2010/main" val="3453799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SEQ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Hardware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DFB46-CFD6-4008-9CEE-67E9D40C6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4468" y="1180822"/>
            <a:ext cx="3513199" cy="5536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E178783-95D5-B74C-A58A-67D9E2AFD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967" y="1031140"/>
            <a:ext cx="5167524" cy="563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04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3C9FEE4-AE1E-4389-B8E5-04CE465A3BD2}"/>
              </a:ext>
            </a:extLst>
          </p:cNvPr>
          <p:cNvGrpSpPr/>
          <p:nvPr/>
        </p:nvGrpSpPr>
        <p:grpSpPr>
          <a:xfrm>
            <a:off x="263372" y="3075057"/>
            <a:ext cx="9724009" cy="719437"/>
            <a:chOff x="263372" y="3075057"/>
            <a:chExt cx="9724009" cy="71943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0B0612D-4FC1-4224-85B2-C09765CDBD45}"/>
                </a:ext>
              </a:extLst>
            </p:cNvPr>
            <p:cNvSpPr txBox="1"/>
            <p:nvPr/>
          </p:nvSpPr>
          <p:spPr>
            <a:xfrm>
              <a:off x="994301" y="3075057"/>
              <a:ext cx="8993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Processor Arch: ISA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DE283D-D78A-4EE0-9CC1-AAEC433708F8}"/>
                </a:ext>
              </a:extLst>
            </p:cNvPr>
            <p:cNvSpPr/>
            <p:nvPr/>
          </p:nvSpPr>
          <p:spPr>
            <a:xfrm>
              <a:off x="263372" y="3086608"/>
              <a:ext cx="464596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91FD549-DC9C-41B6-A8B5-09688ED10E84}"/>
                </a:ext>
              </a:extLst>
            </p:cNvPr>
            <p:cNvSpPr/>
            <p:nvPr/>
          </p:nvSpPr>
          <p:spPr>
            <a:xfrm>
              <a:off x="798991" y="3086608"/>
              <a:ext cx="124287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1667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Opq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rrmovq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irmovq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420525B-2BFC-4214-A08B-477440DDB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8204" y="1598274"/>
            <a:ext cx="8932771" cy="4638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2EEA56-6912-4947-87BF-3005FDCE3C0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388351" y="1598274"/>
            <a:ext cx="2509853" cy="463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19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cmovXX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EAE6A30-E386-4432-ADD8-017D1744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26571" y="1585259"/>
            <a:ext cx="4538858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8671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rmmovq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mrmovq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E8BFDB7-C808-4698-BC72-5409D9D16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2025" y="1517865"/>
            <a:ext cx="7220571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6790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jXX, call, ret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6E35945-C02E-4BEF-9B98-E089A3F5C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840" y="1509454"/>
            <a:ext cx="10316441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7481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pushq,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popq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DBEAB31-7229-4A7B-ADF5-1D69D641D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6607" y="1522009"/>
            <a:ext cx="7638785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363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Fetch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1D71176-B392-4716-A6B4-E1192F23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945" y="1779463"/>
            <a:ext cx="5546433" cy="821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AED35AB0-6E5F-4357-A9D1-53E468E0A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945" y="2601157"/>
            <a:ext cx="6607228" cy="58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3CD9A89-EFEE-4F82-8CE1-6E25C17BB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339" y="1761707"/>
            <a:ext cx="4867825" cy="4167807"/>
          </a:xfrm>
          <a:prstGeom prst="rect">
            <a:avLst/>
          </a:prstGeom>
        </p:spPr>
      </p:pic>
      <p:sp>
        <p:nvSpPr>
          <p:cNvPr id="3" name="内容占位符 4">
            <a:extLst>
              <a:ext uri="{FF2B5EF4-FFF2-40B4-BE49-F238E27FC236}">
                <a16:creationId xmlns:a16="http://schemas.microsoft.com/office/drawing/2014/main" id="{6CFD3F92-A990-486C-9E92-D9504FC62899}"/>
              </a:ext>
            </a:extLst>
          </p:cNvPr>
          <p:cNvSpPr txBox="1">
            <a:spLocks/>
          </p:cNvSpPr>
          <p:nvPr/>
        </p:nvSpPr>
        <p:spPr>
          <a:xfrm>
            <a:off x="258930" y="1165314"/>
            <a:ext cx="8229600" cy="55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HCL: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296C37-4B8D-4880-91AE-0FB0ECF5ED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134" y="3260128"/>
            <a:ext cx="3591215" cy="27229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02CC36B-2230-44A1-8FD6-2D2A0A1CBAD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134" y="6049080"/>
            <a:ext cx="651109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53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Decode/Write back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564668FB-05E4-42B0-880B-61FB2D9E3B04}"/>
              </a:ext>
            </a:extLst>
          </p:cNvPr>
          <p:cNvSpPr txBox="1">
            <a:spLocks/>
          </p:cNvSpPr>
          <p:nvPr/>
        </p:nvSpPr>
        <p:spPr>
          <a:xfrm>
            <a:off x="258930" y="1165314"/>
            <a:ext cx="8229600" cy="55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HCL: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26C44F8-8865-4305-BC7B-EEB52DA26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9276" y="1718930"/>
            <a:ext cx="5174667" cy="4144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90A58-9D93-4F76-AF7D-078979EBB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323" y="1651552"/>
            <a:ext cx="6012371" cy="122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84516ED-7359-462C-B49B-B619A6F46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057" y="2884306"/>
            <a:ext cx="6061734" cy="130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7171237A-FEE3-4AC8-AC38-B3919A208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641" y="4163320"/>
            <a:ext cx="6061734" cy="1529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04F0267B-8DB7-493D-96FA-AD3EDA13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25" y="5685989"/>
            <a:ext cx="4824757" cy="937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8248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Execute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内容占位符 4">
            <a:extLst>
              <a:ext uri="{FF2B5EF4-FFF2-40B4-BE49-F238E27FC236}">
                <a16:creationId xmlns:a16="http://schemas.microsoft.com/office/drawing/2014/main" id="{6CFD3F92-A990-486C-9E92-D9504FC62899}"/>
              </a:ext>
            </a:extLst>
          </p:cNvPr>
          <p:cNvSpPr txBox="1">
            <a:spLocks/>
          </p:cNvSpPr>
          <p:nvPr/>
        </p:nvSpPr>
        <p:spPr>
          <a:xfrm>
            <a:off x="258930" y="1165314"/>
            <a:ext cx="8229600" cy="55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HCL: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267A54D-B690-48FD-979D-3B737CB9F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7181" y="2030363"/>
            <a:ext cx="5373794" cy="4047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4D863C8-34F0-4B79-8402-CCC29A3FE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361" y="3576434"/>
            <a:ext cx="5538514" cy="1533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0D529D2-A232-48B4-AFF0-6D6EC3A85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361" y="1874427"/>
            <a:ext cx="5637641" cy="1676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AF0C345-FDF1-40A0-8065-5A1F2D4C3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360" y="5067490"/>
            <a:ext cx="3139688" cy="984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B290B2B3-3726-4CA5-9332-B2C5F3B34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360" y="6107661"/>
            <a:ext cx="3361622" cy="256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5168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Memory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内容占位符 4">
            <a:extLst>
              <a:ext uri="{FF2B5EF4-FFF2-40B4-BE49-F238E27FC236}">
                <a16:creationId xmlns:a16="http://schemas.microsoft.com/office/drawing/2014/main" id="{6CFD3F92-A990-486C-9E92-D9504FC62899}"/>
              </a:ext>
            </a:extLst>
          </p:cNvPr>
          <p:cNvSpPr txBox="1">
            <a:spLocks/>
          </p:cNvSpPr>
          <p:nvPr/>
        </p:nvSpPr>
        <p:spPr>
          <a:xfrm>
            <a:off x="258930" y="1165314"/>
            <a:ext cx="8229600" cy="55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HCL: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A05ABDD-A149-4CC4-960E-9EECDAC57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8211" y="1718930"/>
            <a:ext cx="4612764" cy="4141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E462277-38B2-4303-AEFC-FCA2881DF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025" y="1718930"/>
            <a:ext cx="6319285" cy="371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C01A16BC-773E-4760-808E-40C0D5AE4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992" y="3704547"/>
            <a:ext cx="4952962" cy="1822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AC821D0-64E9-44D5-940E-8395D2A1C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479" y="2088581"/>
            <a:ext cx="6248379" cy="256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D40B8447-F3AC-45C9-9821-F5E253431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647" y="2393841"/>
            <a:ext cx="6479777" cy="1260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D8F9F28-2549-4EB8-B11C-F4F6FA441C9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29" y="5393803"/>
            <a:ext cx="4506379" cy="146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43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New PC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内容占位符 4">
            <a:extLst>
              <a:ext uri="{FF2B5EF4-FFF2-40B4-BE49-F238E27FC236}">
                <a16:creationId xmlns:a16="http://schemas.microsoft.com/office/drawing/2014/main" id="{6CFD3F92-A990-486C-9E92-D9504FC62899}"/>
              </a:ext>
            </a:extLst>
          </p:cNvPr>
          <p:cNvSpPr txBox="1">
            <a:spLocks/>
          </p:cNvSpPr>
          <p:nvPr/>
        </p:nvSpPr>
        <p:spPr>
          <a:xfrm>
            <a:off x="258930" y="1165314"/>
            <a:ext cx="8229600" cy="55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HCL: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478F69F-0ED9-4FAB-86D9-5F1CB8A5F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902" y="1873186"/>
            <a:ext cx="6815199" cy="155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B853C95-85B0-49E0-8B30-8B8C915EC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902" y="3428999"/>
            <a:ext cx="4014157" cy="10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48160A0-075E-4988-A614-E527A1BC5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2155" y="1974676"/>
            <a:ext cx="4419745" cy="2908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1564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ISA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0D27A8-12B5-466E-B888-AEC03AA76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58" y="1345881"/>
            <a:ext cx="3200400" cy="483303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6EED34A-6138-4623-99E0-481268A17C97}"/>
              </a:ext>
            </a:extLst>
          </p:cNvPr>
          <p:cNvSpPr txBox="1"/>
          <p:nvPr/>
        </p:nvSpPr>
        <p:spPr>
          <a:xfrm>
            <a:off x="772160" y="1345881"/>
            <a:ext cx="7538720" cy="465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“The ISA serves as the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boundary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between the software and hardware.”</a:t>
            </a:r>
          </a:p>
          <a:p>
            <a:pPr algn="r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 Computer Architecture: A Quantitative Approach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Instruction set architecture is the structure of a computer that a machine language programmer (or a compiler) must understand to write a correct (timing independent) program for that machine.</a:t>
            </a:r>
          </a:p>
          <a:p>
            <a:pPr algn="r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 IBM introducing 360 (1964)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32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B370237-7A5A-FF4A-9AEC-EF27F3A52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14" y="0"/>
            <a:ext cx="4798629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1A7FBF-9C77-DB49-9D64-862BAD44B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706" y="0"/>
            <a:ext cx="4813887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1EA2F9-A0B4-774F-B8DD-084B5DB0A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890" y="0"/>
            <a:ext cx="4445495" cy="7239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F11664-EC8B-9747-B79F-D30BE9CFC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889" y="643165"/>
            <a:ext cx="4267695" cy="5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70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59FC5CC-F4A5-A14D-8E31-93D2F1916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2" y="0"/>
            <a:ext cx="10336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07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A3B868-E025-4980-BCC9-099254DBE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D1A8-7468-4979-AA67-A89F669A670C}" type="datetime1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562AD0-3038-469E-9F85-ECE7060F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F1D97-C0F8-4CBC-8EEE-E510B33C8979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5D2595-F745-4B93-9F68-C87F65CC6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33" y="184150"/>
            <a:ext cx="8486775" cy="61722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7970865-E0F7-4D0F-858A-14D26DC3CCFA}"/>
              </a:ext>
            </a:extLst>
          </p:cNvPr>
          <p:cNvSpPr/>
          <p:nvPr/>
        </p:nvSpPr>
        <p:spPr>
          <a:xfrm>
            <a:off x="8181473" y="924025"/>
            <a:ext cx="1578544" cy="29774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5E1B30F-FC2A-4246-9EC8-98EA11F5114A}"/>
              </a:ext>
            </a:extLst>
          </p:cNvPr>
          <p:cNvSpPr/>
          <p:nvPr/>
        </p:nvSpPr>
        <p:spPr>
          <a:xfrm>
            <a:off x="8181473" y="1221138"/>
            <a:ext cx="1578544" cy="29774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B16B78-D806-4623-896B-36901DF8A7CA}"/>
              </a:ext>
            </a:extLst>
          </p:cNvPr>
          <p:cNvSpPr/>
          <p:nvPr/>
        </p:nvSpPr>
        <p:spPr>
          <a:xfrm>
            <a:off x="8181473" y="1552574"/>
            <a:ext cx="1578544" cy="29774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3CEA732-C21F-4600-97C9-1B18929EAE6F}"/>
              </a:ext>
            </a:extLst>
          </p:cNvPr>
          <p:cNvSpPr/>
          <p:nvPr/>
        </p:nvSpPr>
        <p:spPr>
          <a:xfrm>
            <a:off x="8181473" y="1800925"/>
            <a:ext cx="1578544" cy="29774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9B83600-192B-4B0C-AD28-B1742EFE580F}"/>
              </a:ext>
            </a:extLst>
          </p:cNvPr>
          <p:cNvSpPr/>
          <p:nvPr/>
        </p:nvSpPr>
        <p:spPr>
          <a:xfrm>
            <a:off x="8181473" y="2132361"/>
            <a:ext cx="1578544" cy="29774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A6AE09-C807-4271-9406-8BD411C51976}"/>
              </a:ext>
            </a:extLst>
          </p:cNvPr>
          <p:cNvSpPr/>
          <p:nvPr/>
        </p:nvSpPr>
        <p:spPr>
          <a:xfrm>
            <a:off x="8181473" y="2463797"/>
            <a:ext cx="1578544" cy="29774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07EB56A-BF86-4164-8C69-BDBE3F5FA383}"/>
              </a:ext>
            </a:extLst>
          </p:cNvPr>
          <p:cNvSpPr/>
          <p:nvPr/>
        </p:nvSpPr>
        <p:spPr>
          <a:xfrm>
            <a:off x="8181473" y="2787100"/>
            <a:ext cx="1578544" cy="29774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CF39CB5-31F5-47D5-8098-1DF7CE39E2A3}"/>
              </a:ext>
            </a:extLst>
          </p:cNvPr>
          <p:cNvSpPr/>
          <p:nvPr/>
        </p:nvSpPr>
        <p:spPr>
          <a:xfrm>
            <a:off x="8181473" y="3110403"/>
            <a:ext cx="1578544" cy="29774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B6E8BDD-DAA4-4E76-9B78-0494D0E3E1B1}"/>
              </a:ext>
            </a:extLst>
          </p:cNvPr>
          <p:cNvSpPr/>
          <p:nvPr/>
        </p:nvSpPr>
        <p:spPr>
          <a:xfrm>
            <a:off x="8171847" y="3342440"/>
            <a:ext cx="1578544" cy="29774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889C310-83C6-4A27-ABE5-32E299947DAC}"/>
              </a:ext>
            </a:extLst>
          </p:cNvPr>
          <p:cNvSpPr/>
          <p:nvPr/>
        </p:nvSpPr>
        <p:spPr>
          <a:xfrm>
            <a:off x="8181473" y="3640187"/>
            <a:ext cx="1578544" cy="29774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D19FA25-05C8-4F57-8202-5FB7DE70FEDF}"/>
              </a:ext>
            </a:extLst>
          </p:cNvPr>
          <p:cNvSpPr/>
          <p:nvPr/>
        </p:nvSpPr>
        <p:spPr>
          <a:xfrm>
            <a:off x="8171847" y="4005312"/>
            <a:ext cx="1578544" cy="29774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A1ED38A-D26C-4A1C-81DB-061D2CFEB730}"/>
              </a:ext>
            </a:extLst>
          </p:cNvPr>
          <p:cNvSpPr/>
          <p:nvPr/>
        </p:nvSpPr>
        <p:spPr>
          <a:xfrm>
            <a:off x="8171847" y="5131035"/>
            <a:ext cx="1578544" cy="29774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17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DBF4942-07E4-4A7D-B6A3-70FA673EB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D1A8-7468-4979-AA67-A89F669A670C}" type="datetime1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DEF2E6-A5D1-4551-A810-6E9BEEF19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F1D97-C0F8-4CBC-8EEE-E510B33C8979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323643-D92E-4A0B-AD65-108FF84C3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14" y="211756"/>
            <a:ext cx="5201202" cy="8278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118080-1588-44C1-817A-F2C849FB7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61" y="1897731"/>
            <a:ext cx="9772405" cy="33961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9939E76-5BB7-9847-BD2C-601A3AE7313B}"/>
              </a:ext>
            </a:extLst>
          </p:cNvPr>
          <p:cNvSpPr/>
          <p:nvPr/>
        </p:nvSpPr>
        <p:spPr>
          <a:xfrm>
            <a:off x="2035629" y="4201886"/>
            <a:ext cx="5366657" cy="92528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88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3A918D-5F26-41E9-9239-1397A35C3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D1A8-7468-4979-AA67-A89F669A670C}" type="datetime1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089852-2A0C-4E15-936E-EE7C75BB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F1D97-C0F8-4CBC-8EEE-E510B33C8979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7C6EDD-C87D-4B77-86A0-B57BB2490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601" y="574607"/>
            <a:ext cx="9394928" cy="507542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AFBA04D-3F12-4086-8F4C-033F92E2A998}"/>
              </a:ext>
            </a:extLst>
          </p:cNvPr>
          <p:cNvSpPr/>
          <p:nvPr/>
        </p:nvSpPr>
        <p:spPr>
          <a:xfrm>
            <a:off x="4283242" y="2050181"/>
            <a:ext cx="2454442" cy="308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486BA1-5213-4527-80DE-468413354AC2}"/>
              </a:ext>
            </a:extLst>
          </p:cNvPr>
          <p:cNvSpPr/>
          <p:nvPr/>
        </p:nvSpPr>
        <p:spPr>
          <a:xfrm>
            <a:off x="4283242" y="3099335"/>
            <a:ext cx="664143" cy="308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91D541F-61C0-44E9-A57D-2EE590C1D2EA}"/>
              </a:ext>
            </a:extLst>
          </p:cNvPr>
          <p:cNvSpPr/>
          <p:nvPr/>
        </p:nvSpPr>
        <p:spPr>
          <a:xfrm>
            <a:off x="6096000" y="3429001"/>
            <a:ext cx="805314" cy="308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58241D-D7EB-4681-9C2B-7B528B4319FD}"/>
              </a:ext>
            </a:extLst>
          </p:cNvPr>
          <p:cNvSpPr/>
          <p:nvPr/>
        </p:nvSpPr>
        <p:spPr>
          <a:xfrm>
            <a:off x="2618072" y="2358190"/>
            <a:ext cx="760395" cy="375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7815ADA-8934-4819-95A7-D39BB9718C3D}"/>
              </a:ext>
            </a:extLst>
          </p:cNvPr>
          <p:cNvSpPr/>
          <p:nvPr/>
        </p:nvSpPr>
        <p:spPr>
          <a:xfrm>
            <a:off x="7228573" y="3737009"/>
            <a:ext cx="2887579" cy="401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9B23FDC-46B8-445B-8965-781260450C50}"/>
              </a:ext>
            </a:extLst>
          </p:cNvPr>
          <p:cNvSpPr/>
          <p:nvPr/>
        </p:nvSpPr>
        <p:spPr>
          <a:xfrm>
            <a:off x="7103444" y="5178392"/>
            <a:ext cx="2820202" cy="3272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70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ISA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EED34A-6138-4623-99E0-481268A17C97}"/>
              </a:ext>
            </a:extLst>
          </p:cNvPr>
          <p:cNvSpPr txBox="1"/>
          <p:nvPr/>
        </p:nvSpPr>
        <p:spPr>
          <a:xfrm>
            <a:off x="772160" y="1345880"/>
            <a:ext cx="66649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1964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Amdahl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Blaauw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Brooks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Architecture of the IBM system 360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一文中，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给出了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体系结构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的定义：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term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architecture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is used here to describe the attributes of a system as seen by the programmer, i.e., the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conceptual structure and functional behavior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as distinct from the organization of the data flow and controls, the logical design, and the physical implementation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A34636-4092-4293-8C43-B4E3B0D5A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58" y="1345881"/>
            <a:ext cx="3200400" cy="48330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DDF3D64-C6C6-274A-BD0C-4ABEBEBB8612}"/>
              </a:ext>
            </a:extLst>
          </p:cNvPr>
          <p:cNvSpPr txBox="1"/>
          <p:nvPr/>
        </p:nvSpPr>
        <p:spPr>
          <a:xfrm>
            <a:off x="772160" y="5641746"/>
            <a:ext cx="6664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包括各种状态单元、指令集和他们的编码、一组编程规范和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异常事件处理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861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ISA</a:t>
            </a:r>
          </a:p>
        </p:txBody>
      </p:sp>
      <p:pic>
        <p:nvPicPr>
          <p:cNvPr id="3" name="Picture 2" descr="image.png">
            <a:extLst>
              <a:ext uri="{FF2B5EF4-FFF2-40B4-BE49-F238E27FC236}">
                <a16:creationId xmlns:a16="http://schemas.microsoft.com/office/drawing/2014/main" id="{B8A78AAC-8607-4A6B-84BE-0CCCCD693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13"/>
          <a:stretch/>
        </p:blipFill>
        <p:spPr bwMode="auto">
          <a:xfrm>
            <a:off x="2136686" y="122385"/>
            <a:ext cx="7918627" cy="79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.png">
            <a:extLst>
              <a:ext uri="{FF2B5EF4-FFF2-40B4-BE49-F238E27FC236}">
                <a16:creationId xmlns:a16="http://schemas.microsoft.com/office/drawing/2014/main" id="{D2B0429D-DD8E-40A3-82D2-BFEA401BC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1"/>
          <a:stretch/>
        </p:blipFill>
        <p:spPr bwMode="auto">
          <a:xfrm>
            <a:off x="1638665" y="1031140"/>
            <a:ext cx="8914670" cy="576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255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ISA</a:t>
            </a:r>
          </a:p>
        </p:txBody>
      </p:sp>
      <p:pic>
        <p:nvPicPr>
          <p:cNvPr id="5" name="Picture 4" descr="image.png">
            <a:extLst>
              <a:ext uri="{FF2B5EF4-FFF2-40B4-BE49-F238E27FC236}">
                <a16:creationId xmlns:a16="http://schemas.microsoft.com/office/drawing/2014/main" id="{4B359EB7-C8D4-4E7C-BAC4-368BAC6A8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60" y="319484"/>
            <a:ext cx="7548880" cy="653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831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Y86-64 Programmer-Visible State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4AA425EA-EE52-4FDE-B881-77A36066D243}"/>
              </a:ext>
            </a:extLst>
          </p:cNvPr>
          <p:cNvSpPr txBox="1"/>
          <p:nvPr/>
        </p:nvSpPr>
        <p:spPr>
          <a:xfrm>
            <a:off x="1311758" y="3837319"/>
            <a:ext cx="9317150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Program Registers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Memory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Condition Codes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Program Status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Program Counter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C29FD32-B86D-4D68-AA3C-223FCBCE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58" y="1376550"/>
            <a:ext cx="92106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63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Y86-64 Instruction Set &amp; Encoding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DDEE4A-098D-4FD4-AC1D-6478895F9A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25" y="1145959"/>
            <a:ext cx="7922493" cy="5364659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60A59EAB-47EA-4B3A-8947-146C18520F86}"/>
              </a:ext>
            </a:extLst>
          </p:cNvPr>
          <p:cNvSpPr txBox="1"/>
          <p:nvPr/>
        </p:nvSpPr>
        <p:spPr>
          <a:xfrm>
            <a:off x="8638624" y="1145959"/>
            <a:ext cx="2718704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Instruction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Function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Immediate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025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RISC vs.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CISC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D5130EFA-1630-47A0-B0AD-EFAA365173AA}"/>
              </a:ext>
            </a:extLst>
          </p:cNvPr>
          <p:cNvSpPr txBox="1"/>
          <p:nvPr/>
        </p:nvSpPr>
        <p:spPr>
          <a:xfrm>
            <a:off x="1780624" y="1613319"/>
            <a:ext cx="2718704" cy="3269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Examples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CISC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x86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RISC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ARM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RISC-V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MIPS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4E4E1F-746C-453C-ABEA-E2BFD1200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328" y="2131060"/>
            <a:ext cx="1019175" cy="9906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E0D87D5-7361-450F-8197-9384E22B4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328" y="3408564"/>
            <a:ext cx="190500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39BF4E9-E768-44B2-938F-C7D83B12A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73947"/>
            <a:ext cx="209550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8FFCAC4-1A78-4072-81E8-4CCF58CE2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3" y="4046556"/>
            <a:ext cx="2095500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4EC2CEC-C69D-4996-84B0-8F7E44DAA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3" y="4429132"/>
            <a:ext cx="2172335" cy="5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128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567</Words>
  <Application>Microsoft Macintosh PowerPoint</Application>
  <PresentationFormat>宽屏</PresentationFormat>
  <Paragraphs>129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等线</vt:lpstr>
      <vt:lpstr>等线 Light</vt:lpstr>
      <vt:lpstr>微软雅黑</vt:lpstr>
      <vt:lpstr>Arial</vt:lpstr>
      <vt:lpstr>Times New Roman</vt:lpstr>
      <vt:lpstr>Office 主题​​</vt:lpstr>
      <vt:lpstr>ICS第四次小班课 10.29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钟 郅能</dc:creator>
  <cp:lastModifiedBy>thwfhk@163.com</cp:lastModifiedBy>
  <cp:revision>92</cp:revision>
  <dcterms:created xsi:type="dcterms:W3CDTF">2020-10-04T11:11:42Z</dcterms:created>
  <dcterms:modified xsi:type="dcterms:W3CDTF">2020-10-29T12:10:24Z</dcterms:modified>
</cp:coreProperties>
</file>